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9" r:id="rId4"/>
    <p:sldId id="260" r:id="rId5"/>
    <p:sldId id="264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15-02-2025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END TO END DASHBOARD PROJECT IN EXCEL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55E036E-0E81-8FA6-3FF2-24E450A1FD5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5021"/>
            <a:ext cx="12192000" cy="574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689"/>
          <a:stretch/>
        </p:blipFill>
        <p:spPr>
          <a:xfrm>
            <a:off x="1" y="10"/>
            <a:ext cx="9686610" cy="685799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IN" sz="4000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531610" y="2434201"/>
            <a:ext cx="3822189" cy="37427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14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14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14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14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14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Calendar Table Formula</a:t>
            </a:r>
            <a:endParaRPr lang="en-IN">
              <a:solidFill>
                <a:srgbClr val="FFFFFF"/>
              </a:solidFill>
            </a:endParaRP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r>
              <a:rPr lang="fr-FR"/>
              <a:t>= List.Dates(#date(2023,01,01),731,#duration(1,0,0,0))</a:t>
            </a:r>
            <a:endParaRPr lang="en-US">
              <a:latin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278" y="1233241"/>
            <a:ext cx="3240506" cy="40646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DAX Formulas</a:t>
            </a:r>
            <a:endParaRPr lang="en-IN">
              <a:solidFill>
                <a:srgbClr val="FFFFFF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20880"/>
            <a:ext cx="5257799" cy="4889350"/>
          </a:xfrm>
        </p:spPr>
        <p:txBody>
          <a:bodyPr anchor="t">
            <a:normAutofit/>
          </a:bodyPr>
          <a:lstStyle/>
          <a:p>
            <a:r>
              <a:rPr lang="en-US" sz="2400"/>
              <a:t>DAX Formula for Age Group : </a:t>
            </a:r>
            <a:endParaRPr lang="en-US" sz="2400">
              <a:effectLst/>
              <a:latin typeface="Microsoft Sans Serif" panose="020B0604020202020204" pitchFamily="34" charset="0"/>
            </a:endParaRPr>
          </a:p>
          <a:p>
            <a:pPr marL="0" indent="0">
              <a:buNone/>
            </a:pPr>
            <a:r>
              <a:rPr lang="en-US" sz="240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buNone/>
            </a:pPr>
            <a:endParaRPr lang="en-US" sz="2400">
              <a:effectLst/>
              <a:latin typeface="Microsoft Sans Serif" panose="020B0604020202020204" pitchFamily="34" charset="0"/>
            </a:endParaRPr>
          </a:p>
          <a:p>
            <a:r>
              <a:rPr lang="en-US" sz="2400">
                <a:latin typeface="Microsoft Sans Serif" panose="020B0604020202020204" pitchFamily="34" charset="0"/>
              </a:rPr>
              <a:t>DAX Formula For Patient Attend Status :</a:t>
            </a:r>
            <a:endParaRPr lang="en-US" sz="2400">
              <a:effectLst/>
              <a:latin typeface="Microsoft Sans Serif" panose="020B0604020202020204" pitchFamily="34" charset="0"/>
            </a:endParaRPr>
          </a:p>
          <a:p>
            <a:pPr marL="0" indent="0">
              <a:buNone/>
            </a:pPr>
            <a:r>
              <a:rPr lang="en-US" sz="2400">
                <a:effectLst/>
                <a:latin typeface="Microsoft Sans Serif" panose="020B0604020202020204" pitchFamily="34" charset="0"/>
              </a:rPr>
              <a:t>=IF([Patient </a:t>
            </a:r>
            <a:r>
              <a:rPr lang="en-US" sz="240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400">
                <a:effectLst/>
                <a:latin typeface="Microsoft Sans Serif" panose="020B0604020202020204" pitchFamily="34" charset="0"/>
              </a:rPr>
              <a:t>]&lt;30,"Within </a:t>
            </a:r>
            <a:r>
              <a:rPr lang="en-US" sz="2400" err="1">
                <a:effectLst/>
                <a:latin typeface="Microsoft Sans Serif" panose="020B0604020202020204" pitchFamily="34" charset="0"/>
              </a:rPr>
              <a:t>Time","Delay</a:t>
            </a:r>
            <a:r>
              <a:rPr lang="en-US" sz="2400">
                <a:effectLst/>
                <a:latin typeface="Microsoft Sans Serif" panose="020B0604020202020204" pitchFamily="34" charset="0"/>
              </a:rPr>
              <a:t>")</a:t>
            </a:r>
            <a:endParaRPr lang="en-US" sz="2400">
              <a:latin typeface="Microsoft Sans Serif" panose="020B0604020202020204" pitchFamily="34" charset="0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BE1A3E-26DF-CCD0-2D9E-A0BAE3D3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EC5861-B231-CE75-6938-C2EC1D91F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9AB680-A8FE-424C-3C25-E4A4776F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FD7AE-1828-E41D-4758-E3629C767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F2238C-F5AF-9C26-CFCB-C8D45A46D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CD151-B309-4F3D-D6FE-AD04E7CF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DDFAE980-ECCB-6FC9-161E-EDFEC56DF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5021"/>
            <a:ext cx="12192000" cy="574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0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338</Words>
  <Application>Microsoft Office PowerPoint</Application>
  <PresentationFormat>Widescreen</PresentationFormat>
  <Paragraphs>27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Microsoft Sans Serif</vt:lpstr>
      <vt:lpstr>Office Theme</vt:lpstr>
      <vt:lpstr>END TO END DASHBOARD PROJECT IN EXCEL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vwhk5</cp:lastModifiedBy>
  <cp:revision>13</cp:revision>
  <dcterms:created xsi:type="dcterms:W3CDTF">2025-01-20T11:39:00Z</dcterms:created>
  <dcterms:modified xsi:type="dcterms:W3CDTF">2025-02-14T18:52:04Z</dcterms:modified>
</cp:coreProperties>
</file>

<file path=docProps/thumbnail.jpeg>
</file>